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9" r:id="rId2"/>
    <p:sldId id="258" r:id="rId3"/>
    <p:sldId id="257" r:id="rId4"/>
    <p:sldId id="261" r:id="rId5"/>
    <p:sldId id="264" r:id="rId6"/>
    <p:sldId id="263" r:id="rId7"/>
    <p:sldId id="262" r:id="rId8"/>
    <p:sldId id="265" r:id="rId9"/>
    <p:sldId id="271" r:id="rId10"/>
    <p:sldId id="270" r:id="rId11"/>
    <p:sldId id="269" r:id="rId12"/>
    <p:sldId id="268" r:id="rId13"/>
    <p:sldId id="267" r:id="rId14"/>
    <p:sldId id="266" r:id="rId15"/>
    <p:sldId id="274" r:id="rId16"/>
    <p:sldId id="273" r:id="rId17"/>
    <p:sldId id="277" r:id="rId18"/>
    <p:sldId id="276" r:id="rId19"/>
    <p:sldId id="275" r:id="rId20"/>
    <p:sldId id="272" r:id="rId21"/>
    <p:sldId id="280" r:id="rId22"/>
    <p:sldId id="27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B0FB-18DE-42A8-A2CE-6F0163FF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Extracting data using regex:</a:t>
            </a:r>
            <a:endParaRPr lang="en-GB" sz="4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3CC67FA-86DE-4B9A-BA3E-3947ECEC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7" y="1757492"/>
            <a:ext cx="9411184" cy="3835597"/>
          </a:xfrm>
        </p:spPr>
      </p:pic>
    </p:spTree>
    <p:extLst>
      <p:ext uri="{BB962C8B-B14F-4D97-AF65-F5344CB8AC3E}">
        <p14:creationId xmlns:p14="http://schemas.microsoft.com/office/powerpoint/2010/main" val="25431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F802-0D2F-4A6E-AEE8-1CB3445D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Cleaning Data:</a:t>
            </a:r>
            <a:endParaRPr lang="en-GB" sz="4000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8C816E-4FD8-4478-B2AE-7D73D4CD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05" y="1874517"/>
            <a:ext cx="9349647" cy="3882227"/>
          </a:xfrm>
        </p:spPr>
      </p:pic>
    </p:spTree>
    <p:extLst>
      <p:ext uri="{BB962C8B-B14F-4D97-AF65-F5344CB8AC3E}">
        <p14:creationId xmlns:p14="http://schemas.microsoft.com/office/powerpoint/2010/main" val="124994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B902-9865-4078-8F9D-2C06F4C0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Treating Null Values:</a:t>
            </a:r>
            <a:endParaRPr lang="en-GB" sz="4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C68C95-A1DE-418E-B7B6-C6212A6DA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1" y="1761303"/>
            <a:ext cx="8965881" cy="3495871"/>
          </a:xfrm>
        </p:spPr>
      </p:pic>
    </p:spTree>
    <p:extLst>
      <p:ext uri="{BB962C8B-B14F-4D97-AF65-F5344CB8AC3E}">
        <p14:creationId xmlns:p14="http://schemas.microsoft.com/office/powerpoint/2010/main" val="377226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A1C7-7DF5-4A3C-80C8-B041653D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Typecasting:</a:t>
            </a:r>
            <a:endParaRPr lang="en-GB" sz="4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4761AA4-5D01-4E23-A27C-87DF81E34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" y="1677725"/>
            <a:ext cx="9519388" cy="3149694"/>
          </a:xfrm>
        </p:spPr>
      </p:pic>
    </p:spTree>
    <p:extLst>
      <p:ext uri="{BB962C8B-B14F-4D97-AF65-F5344CB8AC3E}">
        <p14:creationId xmlns:p14="http://schemas.microsoft.com/office/powerpoint/2010/main" val="421627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BA99-12F6-402C-88AA-E772C2DC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Data viz:</a:t>
            </a:r>
            <a:endParaRPr lang="en-GB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D4EE5-F400-4C44-B673-286B34F0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6" y="1335820"/>
            <a:ext cx="9890394" cy="3824578"/>
          </a:xfrm>
        </p:spPr>
      </p:pic>
    </p:spTree>
    <p:extLst>
      <p:ext uri="{BB962C8B-B14F-4D97-AF65-F5344CB8AC3E}">
        <p14:creationId xmlns:p14="http://schemas.microsoft.com/office/powerpoint/2010/main" val="343670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DF4A-4513-4CB5-BB0B-F28FA639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79" y="150441"/>
            <a:ext cx="10515600" cy="676496"/>
          </a:xfrm>
        </p:spPr>
        <p:txBody>
          <a:bodyPr>
            <a:noAutofit/>
          </a:bodyPr>
          <a:lstStyle/>
          <a:p>
            <a:r>
              <a:rPr lang="en-US" sz="4000" b="1" dirty="0"/>
              <a:t>Univariate: The analysis of one variable.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EC3F2-2F31-4D0D-9553-642E697F4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054" y="823761"/>
            <a:ext cx="5181600" cy="4351338"/>
          </a:xfrm>
        </p:spPr>
        <p:txBody>
          <a:bodyPr/>
          <a:lstStyle/>
          <a:p>
            <a:r>
              <a:rPr lang="en-IN" b="1" dirty="0"/>
              <a:t>Cost: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35A86-5EBF-4304-95B3-BCD0AD92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1" y="1314590"/>
            <a:ext cx="4923589" cy="47761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A1113-F1BA-4589-B288-1C2131ECE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310001"/>
            <a:ext cx="5309483" cy="420972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9DBA324-FC0C-4AFB-8EBE-E3FFAE58B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47" y="1851913"/>
            <a:ext cx="5399433" cy="41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0BB3-1C82-4EB4-BEA4-83C77C7C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Total number of ratings:</a:t>
            </a:r>
            <a:endParaRPr lang="en-GB" sz="4000" dirty="0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FBAC27B3-05E3-4C21-8C7C-4A3500D1D9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1" y="1526109"/>
            <a:ext cx="5181600" cy="403980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C3EC08-8F0D-492C-B58B-1E323F3AAD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03" y="1494845"/>
            <a:ext cx="5181600" cy="379109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FC1EE1BD-B397-49D0-9648-77BA6DF5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89" y="1868556"/>
            <a:ext cx="5181600" cy="37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5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1423-F8D0-4412-B0C2-4CF65234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Offers:</a:t>
            </a:r>
            <a:endParaRPr lang="en-GB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486AFA-29D0-4552-90C2-EB1D504DFF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261"/>
            <a:ext cx="5181600" cy="425139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7BFEB3-85B7-4BBE-A8A6-47A4BF3FF0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38" y="1583696"/>
            <a:ext cx="5181600" cy="52339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F9A21-18A0-487C-978A-EC6E1BE4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93" y="2122997"/>
            <a:ext cx="5181600" cy="37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817C-03E0-4794-B28E-C4BA5ADA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Bivariate: The analysis of two variables.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F76A7-11B8-440B-8AA4-A3E0CF5572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Restaurants below 200 cost area wise:</a:t>
            </a:r>
            <a:endParaRPr lang="en-GB" b="1" dirty="0"/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6F4CA4-D3F3-405F-AE53-AA80B190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3" y="2655736"/>
            <a:ext cx="5062992" cy="357808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057B0-151A-486C-B17F-0EF0DC3947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41" y="1932768"/>
            <a:ext cx="5181600" cy="46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21A11-382A-47BA-B5DA-B09CC8CC7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51" y="2417196"/>
            <a:ext cx="5137475" cy="38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7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AA42-3483-4EDA-BBD2-985BD731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Restaurant which provide 0% and 50% offer area wise:</a:t>
            </a:r>
            <a:endParaRPr lang="en-GB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9F19A0-FBEF-4B2B-815E-5FE670EF5A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1337"/>
            <a:ext cx="5181600" cy="411705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77304-4F77-4BEE-8D19-D7EB4311E5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51" y="1710353"/>
            <a:ext cx="5181600" cy="5001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FDE939-DDD2-45A6-A913-D37B14F31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33" y="2297926"/>
            <a:ext cx="5181600" cy="35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1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Web Scraping On Restaurant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C6D3-4FA5-45A6-AB58-DF8BE735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Restaurants which has highest and lowest ratings area wise:</a:t>
            </a:r>
            <a:endParaRPr lang="en-GB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966EB9-7871-4262-B328-874F869DBA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6996"/>
            <a:ext cx="5181600" cy="404904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CB6EE65-02CA-41EA-8071-B51857CA0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73142"/>
            <a:ext cx="5181600" cy="4126726"/>
          </a:xfrm>
        </p:spPr>
      </p:pic>
    </p:spTree>
    <p:extLst>
      <p:ext uri="{BB962C8B-B14F-4D97-AF65-F5344CB8AC3E}">
        <p14:creationId xmlns:p14="http://schemas.microsoft.com/office/powerpoint/2010/main" val="252399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C4C9-CBBB-43B9-91DA-AE4D26FB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33" y="1"/>
            <a:ext cx="10515600" cy="779228"/>
          </a:xfrm>
        </p:spPr>
        <p:txBody>
          <a:bodyPr>
            <a:normAutofit/>
          </a:bodyPr>
          <a:lstStyle/>
          <a:p>
            <a:r>
              <a:rPr lang="en-US" sz="4000" b="1" dirty="0"/>
              <a:t>Multivariate: The analysis of two or more variables</a:t>
            </a:r>
            <a:endParaRPr lang="en-GB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AA0044-6095-4413-A8A0-5C1D94063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6" y="740060"/>
            <a:ext cx="8080755" cy="611661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6F51195-ACBE-489D-8F02-A157BC613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58" y="1586286"/>
            <a:ext cx="5181600" cy="3651133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9A46538E-6106-4379-9CCA-AA98DC32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80" y="5343277"/>
            <a:ext cx="5365170" cy="7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57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4036-7D6F-4AE2-A2BB-B5914FCA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Conclusion: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A3D91-D4F5-416B-8955-95BAB956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lowest cost among all restaurants is 100 and highest cost is 1500.</a:t>
            </a:r>
          </a:p>
          <a:p>
            <a:r>
              <a:rPr lang="en-US" dirty="0"/>
              <a:t>The lowest rating among all restaurants is 0.0 and highest rating is 4.9.</a:t>
            </a:r>
          </a:p>
          <a:p>
            <a:r>
              <a:rPr lang="en-US" dirty="0"/>
              <a:t>The lowest offer is 0% while the highest offer is 60%.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38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893088" y="1661481"/>
            <a:ext cx="700729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? (B-tech or M-tech)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you want to learn Data Science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work experience</a:t>
            </a:r>
            <a:endParaRPr dirty="0"/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DE1806-D3B6-43F0-B027-482F02522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Science?</a:t>
            </a:r>
            <a:br>
              <a:rPr lang="en-IN" b="1" dirty="0"/>
            </a:br>
            <a:r>
              <a:rPr lang="en-IN" b="1" dirty="0"/>
              <a:t>And</a:t>
            </a:r>
            <a:br>
              <a:rPr lang="en-IN" b="1" dirty="0"/>
            </a:br>
            <a:r>
              <a:rPr lang="en-IN" b="1" dirty="0"/>
              <a:t>Why?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9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04B8C2-B641-4FA9-9AD3-D76F832C6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Web Scraping?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84699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8F0E20-E175-4047-A47E-F44E311F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Problem Statement:</a:t>
            </a:r>
            <a:endParaRPr lang="en-GB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400035-FCEA-4FD5-8B62-3DC853A8D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we want to order food from online food delivery applications, we want to order it from best restaurant with some criteria i.e. cost, ratings and offers.</a:t>
            </a:r>
          </a:p>
          <a:p>
            <a:r>
              <a:rPr lang="en-IN" dirty="0"/>
              <a:t>In this project, I have collected data from swiggy from five different locations in order find out which has lowest and highest cost, ratings and offers.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08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9653-69D9-4AED-AD99-2FED5E93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Collecting Data:</a:t>
            </a:r>
            <a:endParaRPr lang="en-GB" sz="4000" b="1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54B7A03-9C05-44CF-81C7-A782F780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6" y="1634794"/>
            <a:ext cx="9335420" cy="4351338"/>
          </a:xfrm>
        </p:spPr>
      </p:pic>
    </p:spTree>
    <p:extLst>
      <p:ext uri="{BB962C8B-B14F-4D97-AF65-F5344CB8AC3E}">
        <p14:creationId xmlns:p14="http://schemas.microsoft.com/office/powerpoint/2010/main" val="413095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C16E-79FF-41ED-BD1A-BEBFA910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Scrapping the data:</a:t>
            </a:r>
            <a:endParaRPr lang="en-GB" sz="4000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817550-9FDB-47C5-854D-69A7A86B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01" y="1563231"/>
            <a:ext cx="3945213" cy="4351338"/>
          </a:xfrm>
        </p:spPr>
      </p:pic>
    </p:spTree>
    <p:extLst>
      <p:ext uri="{BB962C8B-B14F-4D97-AF65-F5344CB8AC3E}">
        <p14:creationId xmlns:p14="http://schemas.microsoft.com/office/powerpoint/2010/main" val="7825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E93E-155A-497B-981F-A34B1913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Creating Data frame and importing to csv file and reading csv:</a:t>
            </a:r>
            <a:endParaRPr lang="en-GB" sz="4000" b="1" dirty="0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996B75CA-58EB-4DF6-9D2E-903538426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" y="1742514"/>
            <a:ext cx="9550891" cy="96888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4131F-1F53-4275-ACCB-0CEDA1F9B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04" y="2607954"/>
            <a:ext cx="9865606" cy="92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11F9A-B571-4470-B6E6-2603D7DA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1" y="3574110"/>
            <a:ext cx="9764006" cy="26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334</TotalTime>
  <Words>244</Words>
  <Application>Microsoft Office PowerPoint</Application>
  <PresentationFormat>Widescreen</PresentationFormat>
  <Paragraphs>32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Lato Black</vt:lpstr>
      <vt:lpstr>Libre Baskerville</vt:lpstr>
      <vt:lpstr>Noto Sans Symbols</vt:lpstr>
      <vt:lpstr>Office Theme</vt:lpstr>
      <vt:lpstr>PowerPoint Presentation</vt:lpstr>
      <vt:lpstr>Web Scraping On Restaurant Data</vt:lpstr>
      <vt:lpstr>PowerPoint Presentation</vt:lpstr>
      <vt:lpstr>Data Science? And Why? </vt:lpstr>
      <vt:lpstr>Web Scraping?</vt:lpstr>
      <vt:lpstr>Problem Statement:</vt:lpstr>
      <vt:lpstr>Collecting Data:</vt:lpstr>
      <vt:lpstr>Scrapping the data:</vt:lpstr>
      <vt:lpstr>Creating Data frame and importing to csv file and reading csv:</vt:lpstr>
      <vt:lpstr>Extracting data using regex:</vt:lpstr>
      <vt:lpstr>Cleaning Data:</vt:lpstr>
      <vt:lpstr>Treating Null Values:</vt:lpstr>
      <vt:lpstr>Typecasting:</vt:lpstr>
      <vt:lpstr>Data viz:</vt:lpstr>
      <vt:lpstr>Univariate: The analysis of one variable.</vt:lpstr>
      <vt:lpstr>Total number of ratings:</vt:lpstr>
      <vt:lpstr>Offers:</vt:lpstr>
      <vt:lpstr>Bivariate: The analysis of two variables.</vt:lpstr>
      <vt:lpstr>Restaurant which provide 0% and 50% offer area wise:</vt:lpstr>
      <vt:lpstr>Restaurants which has highest and lowest ratings area wise:</vt:lpstr>
      <vt:lpstr>Multivariate: The analysis of two or more variables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chinta surya</cp:lastModifiedBy>
  <cp:revision>20</cp:revision>
  <dcterms:created xsi:type="dcterms:W3CDTF">2021-02-16T05:19:01Z</dcterms:created>
  <dcterms:modified xsi:type="dcterms:W3CDTF">2021-04-17T07:47:36Z</dcterms:modified>
</cp:coreProperties>
</file>